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345363" cy="10477500"/>
  <p:notesSz cx="6799263" cy="9929813"/>
  <p:defaultTextStyle>
    <a:defPPr>
      <a:defRPr lang="en-US"/>
    </a:defPPr>
    <a:lvl1pPr marL="0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049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2099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8148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4197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0247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6296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2345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8395" algn="l" defTabSz="4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300">
          <p15:clr>
            <a:srgbClr val="A4A3A4"/>
          </p15:clr>
        </p15:guide>
        <p15:guide id="4" pos="2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71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3012" y="120"/>
      </p:cViewPr>
      <p:guideLst>
        <p:guide orient="horz" pos="3120"/>
        <p:guide pos="2160"/>
        <p:guide orient="horz" pos="3300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AE209-4AF0-4358-A705-90DA2EF34D12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1241425"/>
            <a:ext cx="23479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79B5D-5EA4-4AE8-B15B-E5FD1E510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35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86049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72099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58148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44197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30247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16296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02345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888395" algn="l" defTabSz="972099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79B5D-5EA4-4AE8-B15B-E5FD1E510F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93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902" y="1714721"/>
            <a:ext cx="6243559" cy="364772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171" y="5503114"/>
            <a:ext cx="5509022" cy="2529636"/>
          </a:xfrm>
        </p:spPr>
        <p:txBody>
          <a:bodyPr/>
          <a:lstStyle>
            <a:lvl1pPr marL="0" indent="0" algn="ctr">
              <a:buNone/>
              <a:defRPr sz="1900"/>
            </a:lvl1pPr>
            <a:lvl2pPr marL="364537" indent="0" algn="ctr">
              <a:buNone/>
              <a:defRPr sz="1600"/>
            </a:lvl2pPr>
            <a:lvl3pPr marL="729074" indent="0" algn="ctr">
              <a:buNone/>
              <a:defRPr sz="1400"/>
            </a:lvl3pPr>
            <a:lvl4pPr marL="1093611" indent="0" algn="ctr">
              <a:buNone/>
              <a:defRPr sz="1300"/>
            </a:lvl4pPr>
            <a:lvl5pPr marL="1458148" indent="0" algn="ctr">
              <a:buNone/>
              <a:defRPr sz="1300"/>
            </a:lvl5pPr>
            <a:lvl6pPr marL="1822685" indent="0" algn="ctr">
              <a:buNone/>
              <a:defRPr sz="1300"/>
            </a:lvl6pPr>
            <a:lvl7pPr marL="2187222" indent="0" algn="ctr">
              <a:buNone/>
              <a:defRPr sz="1300"/>
            </a:lvl7pPr>
            <a:lvl8pPr marL="2551759" indent="0" algn="ctr">
              <a:buNone/>
              <a:defRPr sz="1300"/>
            </a:lvl8pPr>
            <a:lvl9pPr marL="2916296" indent="0" algn="ctr">
              <a:buNone/>
              <a:defRPr sz="13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4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0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6526" y="557831"/>
            <a:ext cx="1583844" cy="887919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994" y="557831"/>
            <a:ext cx="4659715" cy="887919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70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4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9" y="2612102"/>
            <a:ext cx="6335376" cy="435834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169" y="7011682"/>
            <a:ext cx="6335376" cy="2291953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364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29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936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581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226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1872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517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162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17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994" y="2789149"/>
            <a:ext cx="3121779" cy="664787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91" y="2789149"/>
            <a:ext cx="3121779" cy="664787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5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1" y="557832"/>
            <a:ext cx="6335376" cy="20251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951" y="2568445"/>
            <a:ext cx="3107432" cy="125875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537" indent="0">
              <a:buNone/>
              <a:defRPr sz="1600" b="1"/>
            </a:lvl2pPr>
            <a:lvl3pPr marL="729074" indent="0">
              <a:buNone/>
              <a:defRPr sz="1400" b="1"/>
            </a:lvl3pPr>
            <a:lvl4pPr marL="1093611" indent="0">
              <a:buNone/>
              <a:defRPr sz="1300" b="1"/>
            </a:lvl4pPr>
            <a:lvl5pPr marL="1458148" indent="0">
              <a:buNone/>
              <a:defRPr sz="1300" b="1"/>
            </a:lvl5pPr>
            <a:lvl6pPr marL="1822685" indent="0">
              <a:buNone/>
              <a:defRPr sz="1300" b="1"/>
            </a:lvl6pPr>
            <a:lvl7pPr marL="2187222" indent="0">
              <a:buNone/>
              <a:defRPr sz="1300" b="1"/>
            </a:lvl7pPr>
            <a:lvl8pPr marL="2551759" indent="0">
              <a:buNone/>
              <a:defRPr sz="1300" b="1"/>
            </a:lvl8pPr>
            <a:lvl9pPr marL="2916296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51" y="3827199"/>
            <a:ext cx="3107432" cy="56292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8591" y="2568445"/>
            <a:ext cx="3122736" cy="125875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537" indent="0">
              <a:buNone/>
              <a:defRPr sz="1600" b="1"/>
            </a:lvl2pPr>
            <a:lvl3pPr marL="729074" indent="0">
              <a:buNone/>
              <a:defRPr sz="1400" b="1"/>
            </a:lvl3pPr>
            <a:lvl4pPr marL="1093611" indent="0">
              <a:buNone/>
              <a:defRPr sz="1300" b="1"/>
            </a:lvl4pPr>
            <a:lvl5pPr marL="1458148" indent="0">
              <a:buNone/>
              <a:defRPr sz="1300" b="1"/>
            </a:lvl5pPr>
            <a:lvl6pPr marL="1822685" indent="0">
              <a:buNone/>
              <a:defRPr sz="1300" b="1"/>
            </a:lvl6pPr>
            <a:lvl7pPr marL="2187222" indent="0">
              <a:buNone/>
              <a:defRPr sz="1300" b="1"/>
            </a:lvl7pPr>
            <a:lvl8pPr marL="2551759" indent="0">
              <a:buNone/>
              <a:defRPr sz="1300" b="1"/>
            </a:lvl8pPr>
            <a:lvl9pPr marL="2916296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8591" y="3827199"/>
            <a:ext cx="3122736" cy="56292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25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4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91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1" y="698500"/>
            <a:ext cx="2369071" cy="24447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736" y="1508569"/>
            <a:ext cx="3718591" cy="744581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951" y="3143251"/>
            <a:ext cx="2369071" cy="5823259"/>
          </a:xfrm>
        </p:spPr>
        <p:txBody>
          <a:bodyPr/>
          <a:lstStyle>
            <a:lvl1pPr marL="0" indent="0">
              <a:buNone/>
              <a:defRPr sz="1300"/>
            </a:lvl1pPr>
            <a:lvl2pPr marL="364537" indent="0">
              <a:buNone/>
              <a:defRPr sz="1100"/>
            </a:lvl2pPr>
            <a:lvl3pPr marL="729074" indent="0">
              <a:buNone/>
              <a:defRPr sz="1000"/>
            </a:lvl3pPr>
            <a:lvl4pPr marL="1093611" indent="0">
              <a:buNone/>
              <a:defRPr sz="800"/>
            </a:lvl4pPr>
            <a:lvl5pPr marL="1458148" indent="0">
              <a:buNone/>
              <a:defRPr sz="800"/>
            </a:lvl5pPr>
            <a:lvl6pPr marL="1822685" indent="0">
              <a:buNone/>
              <a:defRPr sz="800"/>
            </a:lvl6pPr>
            <a:lvl7pPr marL="2187222" indent="0">
              <a:buNone/>
              <a:defRPr sz="800"/>
            </a:lvl7pPr>
            <a:lvl8pPr marL="2551759" indent="0">
              <a:buNone/>
              <a:defRPr sz="800"/>
            </a:lvl8pPr>
            <a:lvl9pPr marL="2916296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4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51" y="698500"/>
            <a:ext cx="2369071" cy="24447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22736" y="1508569"/>
            <a:ext cx="3718591" cy="7445816"/>
          </a:xfrm>
        </p:spPr>
        <p:txBody>
          <a:bodyPr anchor="t"/>
          <a:lstStyle>
            <a:lvl1pPr marL="0" indent="0">
              <a:buNone/>
              <a:defRPr sz="2600"/>
            </a:lvl1pPr>
            <a:lvl2pPr marL="364537" indent="0">
              <a:buNone/>
              <a:defRPr sz="2200"/>
            </a:lvl2pPr>
            <a:lvl3pPr marL="729074" indent="0">
              <a:buNone/>
              <a:defRPr sz="1900"/>
            </a:lvl3pPr>
            <a:lvl4pPr marL="1093611" indent="0">
              <a:buNone/>
              <a:defRPr sz="1600"/>
            </a:lvl4pPr>
            <a:lvl5pPr marL="1458148" indent="0">
              <a:buNone/>
              <a:defRPr sz="1600"/>
            </a:lvl5pPr>
            <a:lvl6pPr marL="1822685" indent="0">
              <a:buNone/>
              <a:defRPr sz="1600"/>
            </a:lvl6pPr>
            <a:lvl7pPr marL="2187222" indent="0">
              <a:buNone/>
              <a:defRPr sz="1600"/>
            </a:lvl7pPr>
            <a:lvl8pPr marL="2551759" indent="0">
              <a:buNone/>
              <a:defRPr sz="1600"/>
            </a:lvl8pPr>
            <a:lvl9pPr marL="2916296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951" y="3143251"/>
            <a:ext cx="2369071" cy="5823259"/>
          </a:xfrm>
        </p:spPr>
        <p:txBody>
          <a:bodyPr/>
          <a:lstStyle>
            <a:lvl1pPr marL="0" indent="0">
              <a:buNone/>
              <a:defRPr sz="1300"/>
            </a:lvl1pPr>
            <a:lvl2pPr marL="364537" indent="0">
              <a:buNone/>
              <a:defRPr sz="1100"/>
            </a:lvl2pPr>
            <a:lvl3pPr marL="729074" indent="0">
              <a:buNone/>
              <a:defRPr sz="1000"/>
            </a:lvl3pPr>
            <a:lvl4pPr marL="1093611" indent="0">
              <a:buNone/>
              <a:defRPr sz="800"/>
            </a:lvl4pPr>
            <a:lvl5pPr marL="1458148" indent="0">
              <a:buNone/>
              <a:defRPr sz="800"/>
            </a:lvl5pPr>
            <a:lvl6pPr marL="1822685" indent="0">
              <a:buNone/>
              <a:defRPr sz="800"/>
            </a:lvl6pPr>
            <a:lvl7pPr marL="2187222" indent="0">
              <a:buNone/>
              <a:defRPr sz="800"/>
            </a:lvl7pPr>
            <a:lvl8pPr marL="2551759" indent="0">
              <a:buNone/>
              <a:defRPr sz="800"/>
            </a:lvl8pPr>
            <a:lvl9pPr marL="2916296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79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995" y="557832"/>
            <a:ext cx="6335376" cy="2025166"/>
          </a:xfrm>
          <a:prstGeom prst="rect">
            <a:avLst/>
          </a:prstGeom>
        </p:spPr>
        <p:txBody>
          <a:bodyPr vert="horz" lIns="97210" tIns="48605" rIns="97210" bIns="48605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995" y="2789149"/>
            <a:ext cx="6335376" cy="6647878"/>
          </a:xfrm>
          <a:prstGeom prst="rect">
            <a:avLst/>
          </a:prstGeom>
        </p:spPr>
        <p:txBody>
          <a:bodyPr vert="horz" lIns="97210" tIns="48605" rIns="97210" bIns="48605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994" y="9711094"/>
            <a:ext cx="1652707" cy="557830"/>
          </a:xfrm>
          <a:prstGeom prst="rect">
            <a:avLst/>
          </a:prstGeom>
        </p:spPr>
        <p:txBody>
          <a:bodyPr vert="horz" lIns="97210" tIns="48605" rIns="97210" bIns="4860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7373-05C2-4AE6-9658-7F79E40A767D}" type="datetimeFigureOut">
              <a:rPr kumimoji="1" lang="ja-JP" altLang="en-US" smtClean="0"/>
              <a:t>2020/2/4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3153" y="9711094"/>
            <a:ext cx="2479060" cy="557830"/>
          </a:xfrm>
          <a:prstGeom prst="rect">
            <a:avLst/>
          </a:prstGeom>
        </p:spPr>
        <p:txBody>
          <a:bodyPr vert="horz" lIns="97210" tIns="48605" rIns="97210" bIns="4860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7663" y="9711094"/>
            <a:ext cx="1652707" cy="557830"/>
          </a:xfrm>
          <a:prstGeom prst="rect">
            <a:avLst/>
          </a:prstGeom>
        </p:spPr>
        <p:txBody>
          <a:bodyPr vert="horz" lIns="97210" tIns="48605" rIns="97210" bIns="4860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018C-F730-42B8-BF61-9997D53DF0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29074" rtl="0" eaLnBrk="1" latinLnBrk="0" hangingPunct="1">
        <a:lnSpc>
          <a:spcPct val="90000"/>
        </a:lnSpc>
        <a:spcBef>
          <a:spcPct val="0"/>
        </a:spcBef>
        <a:buNone/>
        <a:defRPr kumimoji="1"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68" indent="-182268" algn="l" defTabSz="729074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805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42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5879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416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953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9490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4027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8564" indent="-182268" algn="l" defTabSz="729074" rtl="0" eaLnBrk="1" latinLnBrk="0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537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9074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3611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8148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685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7222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1759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6296" algn="l" defTabSz="729074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CA3E328-0D0B-4C71-80CF-5F155F4DE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4422" y="-298861"/>
            <a:ext cx="7479179" cy="5609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 l="4514" t="10108" r="4403" b="4597"/>
          <a:stretch/>
        </p:blipFill>
        <p:spPr bwMode="auto">
          <a:xfrm>
            <a:off x="-89377" y="4946614"/>
            <a:ext cx="7833659" cy="41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EDBDC717-C3B9-4490-A447-F07D4F03FCD0}"/>
              </a:ext>
            </a:extLst>
          </p:cNvPr>
          <p:cNvSpPr/>
          <p:nvPr/>
        </p:nvSpPr>
        <p:spPr>
          <a:xfrm rot="3336930">
            <a:off x="4143612" y="6503152"/>
            <a:ext cx="248125" cy="329687"/>
          </a:xfrm>
          <a:prstGeom prst="downArrow">
            <a:avLst>
              <a:gd name="adj1" fmla="val 49397"/>
              <a:gd name="adj2" fmla="val 50000"/>
            </a:avLst>
          </a:prstGeom>
          <a:solidFill>
            <a:srgbClr val="00B0F0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98A3C67-F38A-48E7-B1F7-1B92FECADB71}"/>
              </a:ext>
            </a:extLst>
          </p:cNvPr>
          <p:cNvSpPr/>
          <p:nvPr/>
        </p:nvSpPr>
        <p:spPr>
          <a:xfrm>
            <a:off x="3967947" y="6773192"/>
            <a:ext cx="180000" cy="1800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rtlCol="0" anchor="ctr"/>
          <a:lstStyle/>
          <a:p>
            <a:pPr algn="ctr"/>
            <a:r>
              <a:rPr lang="ja-JP" altLang="en-US" dirty="0">
                <a:latin typeface="FOT-スーラ ProN DB" panose="02020700000000000000" pitchFamily="18" charset="-128"/>
                <a:ea typeface="FOT-スーラ ProN DB" panose="02020700000000000000" pitchFamily="18" charset="-128"/>
              </a:rPr>
              <a:t>　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7ED907D-7528-4648-BE7B-D39752300850}"/>
              </a:ext>
            </a:extLst>
          </p:cNvPr>
          <p:cNvSpPr/>
          <p:nvPr/>
        </p:nvSpPr>
        <p:spPr>
          <a:xfrm>
            <a:off x="65903" y="9110306"/>
            <a:ext cx="4029893" cy="12393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9000">
                <a:schemeClr val="bg1"/>
              </a:gs>
              <a:gs pos="67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035D12E-9877-4591-948D-0AC46DA18416}"/>
              </a:ext>
            </a:extLst>
          </p:cNvPr>
          <p:cNvSpPr/>
          <p:nvPr/>
        </p:nvSpPr>
        <p:spPr>
          <a:xfrm>
            <a:off x="4126090" y="9118482"/>
            <a:ext cx="3132504" cy="9264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2000">
                <a:schemeClr val="bg1"/>
              </a:gs>
              <a:gs pos="61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rtlCol="0" anchor="ctr"/>
          <a:lstStyle/>
          <a:p>
            <a:pPr algn="ctr"/>
            <a:endParaRPr kumimoji="1" lang="ja-JP" altLang="en-US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0CE6435-814D-45AC-8442-2DD98794398F}"/>
              </a:ext>
            </a:extLst>
          </p:cNvPr>
          <p:cNvSpPr/>
          <p:nvPr/>
        </p:nvSpPr>
        <p:spPr>
          <a:xfrm>
            <a:off x="872845" y="136937"/>
            <a:ext cx="5609666" cy="41279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10" tIns="48605" rIns="97210" bIns="48605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BB761A-CF87-45A5-80D2-07A893F082CA}"/>
              </a:ext>
            </a:extLst>
          </p:cNvPr>
          <p:cNvSpPr txBox="1"/>
          <p:nvPr/>
        </p:nvSpPr>
        <p:spPr>
          <a:xfrm>
            <a:off x="1095766" y="229857"/>
            <a:ext cx="3960000" cy="240745"/>
          </a:xfrm>
          <a:prstGeom prst="rect">
            <a:avLst/>
          </a:prstGeom>
          <a:noFill/>
        </p:spPr>
        <p:txBody>
          <a:bodyPr wrap="square" lIns="97210" tIns="48605" rIns="97210" bIns="48605" rtlCol="0">
            <a:prstTxWarp prst="textPlain">
              <a:avLst/>
            </a:prstTxWarp>
            <a:normAutofit fontScale="55000" lnSpcReduction="20000"/>
          </a:bodyPr>
          <a:lstStyle/>
          <a:p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（みやき町）県道</a:t>
            </a:r>
            <a:r>
              <a:rPr lang="en-US" altLang="ja-JP" dirty="0">
                <a:latin typeface="HGP明朝B" panose="02020800000000000000" pitchFamily="18" charset="-128"/>
                <a:ea typeface="HGP明朝B" panose="02020800000000000000" pitchFamily="18" charset="-128"/>
              </a:rPr>
              <a:t>22</a:t>
            </a:r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号線 ミスターマックス裏付近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DBD385-586C-41DA-ACBD-8F5842AA9CD6}"/>
              </a:ext>
            </a:extLst>
          </p:cNvPr>
          <p:cNvSpPr txBox="1"/>
          <p:nvPr/>
        </p:nvSpPr>
        <p:spPr>
          <a:xfrm>
            <a:off x="5397310" y="276987"/>
            <a:ext cx="936000" cy="180000"/>
          </a:xfrm>
          <a:prstGeom prst="rect">
            <a:avLst/>
          </a:prstGeom>
          <a:noFill/>
        </p:spPr>
        <p:txBody>
          <a:bodyPr wrap="none" lIns="97210" tIns="48605" rIns="97210" bIns="48605" rtlCol="0">
            <a:prstTxWarp prst="textPlain">
              <a:avLst/>
            </a:prstTxWarp>
            <a:noAutofit/>
          </a:bodyPr>
          <a:lstStyle/>
          <a:p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</a:rPr>
              <a:t>屋外広告企画書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2AC6037-BE8D-4C30-95C7-43CC3D3EF2C4}"/>
              </a:ext>
            </a:extLst>
          </p:cNvPr>
          <p:cNvSpPr txBox="1"/>
          <p:nvPr/>
        </p:nvSpPr>
        <p:spPr>
          <a:xfrm>
            <a:off x="187947" y="9285063"/>
            <a:ext cx="3780000" cy="198000"/>
          </a:xfrm>
          <a:prstGeom prst="rect">
            <a:avLst/>
          </a:prstGeom>
          <a:noFill/>
        </p:spPr>
        <p:txBody>
          <a:bodyPr wrap="none" lIns="97210" tIns="48605" rIns="97210" bIns="48605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寸　法 </a:t>
            </a:r>
            <a:r>
              <a:rPr kumimoji="1" lang="en-US" altLang="ja-JP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: </a:t>
            </a:r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（横）</a:t>
            </a:r>
            <a:r>
              <a:rPr kumimoji="1" lang="en-US" altLang="ja-JP" sz="15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3.64</a:t>
            </a:r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ｍ  </a:t>
            </a:r>
            <a:r>
              <a:rPr kumimoji="1" lang="en-US" altLang="ja-JP" sz="15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×</a:t>
            </a:r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（縦）</a:t>
            </a:r>
            <a:r>
              <a:rPr kumimoji="1" lang="en-US" altLang="ja-JP" sz="15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2.7</a:t>
            </a:r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ｍ </a:t>
            </a:r>
            <a:r>
              <a:rPr kumimoji="1" lang="ja-JP" altLang="en-US" sz="1400" dirty="0">
                <a:latin typeface="HGS明朝B" panose="02020800000000000000" pitchFamily="18" charset="-128"/>
                <a:ea typeface="HGS明朝B" panose="02020800000000000000" pitchFamily="18" charset="-128"/>
                <a:sym typeface="Wingdings" panose="05000000000000000000" pitchFamily="2" charset="2"/>
              </a:rPr>
              <a:t>（片面）</a:t>
            </a:r>
            <a:endParaRPr kumimoji="1" lang="ja-JP" altLang="en-US" sz="14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D2DD098-3340-4C8E-B278-E9B53A7A0116}"/>
              </a:ext>
            </a:extLst>
          </p:cNvPr>
          <p:cNvSpPr txBox="1"/>
          <p:nvPr/>
        </p:nvSpPr>
        <p:spPr>
          <a:xfrm>
            <a:off x="92094" y="9561590"/>
            <a:ext cx="3995464" cy="328992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申込金　</a:t>
            </a:r>
            <a:r>
              <a:rPr kumimoji="1" lang="en-US" altLang="ja-JP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60,000</a:t>
            </a:r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円　　月間広告料　</a:t>
            </a:r>
            <a:r>
              <a:rPr kumimoji="1" lang="en-US" altLang="ja-JP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28,000</a:t>
            </a:r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円</a:t>
            </a:r>
            <a:endParaRPr kumimoji="1" lang="en-US" altLang="ja-JP" sz="15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3062A03-3EDC-4EF3-8035-79A59FFFE789}"/>
              </a:ext>
            </a:extLst>
          </p:cNvPr>
          <p:cNvSpPr txBox="1"/>
          <p:nvPr/>
        </p:nvSpPr>
        <p:spPr>
          <a:xfrm>
            <a:off x="559618" y="9808195"/>
            <a:ext cx="1364024" cy="236659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ja-JP" altLang="en-US" sz="900" dirty="0">
                <a:latin typeface="HGS明朝B" panose="02020800000000000000" pitchFamily="18" charset="-128"/>
                <a:ea typeface="HGS明朝B" panose="02020800000000000000" pitchFamily="18" charset="-128"/>
              </a:rPr>
              <a:t>（シート代として）</a:t>
            </a:r>
            <a:endParaRPr kumimoji="1" lang="en-US" altLang="ja-JP" sz="9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DBB84E-8056-40D9-B8A3-B1FA57855AA3}"/>
              </a:ext>
            </a:extLst>
          </p:cNvPr>
          <p:cNvSpPr txBox="1"/>
          <p:nvPr/>
        </p:nvSpPr>
        <p:spPr>
          <a:xfrm>
            <a:off x="214015" y="10082204"/>
            <a:ext cx="1802670" cy="252048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en-US" altLang="ja-JP" sz="1000" dirty="0">
                <a:latin typeface="HGS明朝B" panose="02020800000000000000" pitchFamily="18" charset="-128"/>
                <a:ea typeface="HGS明朝B" panose="02020800000000000000" pitchFamily="18" charset="-128"/>
              </a:rPr>
              <a:t>※</a:t>
            </a:r>
            <a:r>
              <a:rPr kumimoji="1" lang="ja-JP" altLang="en-US" sz="1000" dirty="0">
                <a:latin typeface="HGS明朝B" panose="02020800000000000000" pitchFamily="18" charset="-128"/>
                <a:ea typeface="HGS明朝B" panose="02020800000000000000" pitchFamily="18" charset="-128"/>
              </a:rPr>
              <a:t>契約期間は</a:t>
            </a:r>
            <a:r>
              <a:rPr kumimoji="1" lang="en-US" altLang="ja-JP" sz="1000" dirty="0">
                <a:latin typeface="HGS明朝B" panose="02020800000000000000" pitchFamily="18" charset="-128"/>
                <a:ea typeface="HGS明朝B" panose="02020800000000000000" pitchFamily="18" charset="-128"/>
              </a:rPr>
              <a:t>3</a:t>
            </a:r>
            <a:r>
              <a:rPr kumimoji="1" lang="ja-JP" altLang="en-US" sz="1000" dirty="0">
                <a:latin typeface="HGS明朝B" panose="02020800000000000000" pitchFamily="18" charset="-128"/>
                <a:ea typeface="HGS明朝B" panose="02020800000000000000" pitchFamily="18" charset="-128"/>
              </a:rPr>
              <a:t>年間です。</a:t>
            </a:r>
            <a:endParaRPr kumimoji="1" lang="en-US" altLang="ja-JP" sz="10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4E96109-E452-4D60-B792-672881BB570A}"/>
              </a:ext>
            </a:extLst>
          </p:cNvPr>
          <p:cNvSpPr txBox="1"/>
          <p:nvPr/>
        </p:nvSpPr>
        <p:spPr>
          <a:xfrm>
            <a:off x="2994837" y="9808231"/>
            <a:ext cx="1275762" cy="236659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ja-JP" altLang="en-US" sz="900" dirty="0">
                <a:latin typeface="HGS明朝B" panose="02020800000000000000" pitchFamily="18" charset="-128"/>
                <a:ea typeface="HGS明朝B" panose="02020800000000000000" pitchFamily="18" charset="-128"/>
              </a:rPr>
              <a:t>（消費税別途）</a:t>
            </a:r>
            <a:endParaRPr kumimoji="1" lang="en-US" altLang="ja-JP" sz="9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69B9DA-55DB-4EF1-92FD-FE1BD6D3AABF}"/>
              </a:ext>
            </a:extLst>
          </p:cNvPr>
          <p:cNvSpPr txBox="1"/>
          <p:nvPr/>
        </p:nvSpPr>
        <p:spPr>
          <a:xfrm>
            <a:off x="4131910" y="9166107"/>
            <a:ext cx="1810374" cy="358086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ja-JP" altLang="en-US" sz="1300" dirty="0">
                <a:latin typeface="HGS明朝B" panose="02020800000000000000" pitchFamily="18" charset="-128"/>
                <a:ea typeface="HGS明朝B" panose="02020800000000000000" pitchFamily="18" charset="-128"/>
              </a:rPr>
              <a:t>株式会社</a:t>
            </a:r>
            <a:r>
              <a:rPr kumimoji="1" lang="ja-JP" altLang="en-US" sz="1700" dirty="0">
                <a:latin typeface="HGS明朝B" panose="02020800000000000000" pitchFamily="18" charset="-128"/>
                <a:ea typeface="HGS明朝B" panose="02020800000000000000" pitchFamily="18" charset="-128"/>
              </a:rPr>
              <a:t>ネオ広告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84BC1B0-E074-49EB-BF18-47BA964C3ABF}"/>
              </a:ext>
            </a:extLst>
          </p:cNvPr>
          <p:cNvSpPr txBox="1"/>
          <p:nvPr/>
        </p:nvSpPr>
        <p:spPr>
          <a:xfrm>
            <a:off x="4131910" y="9465901"/>
            <a:ext cx="1653017" cy="516544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ja-JP" altLang="en-US" sz="1200" dirty="0">
                <a:latin typeface="HGS明朝B" panose="02020800000000000000" pitchFamily="18" charset="-128"/>
                <a:ea typeface="HGS明朝B" panose="02020800000000000000" pitchFamily="18" charset="-128"/>
              </a:rPr>
              <a:t>〒</a:t>
            </a:r>
            <a:r>
              <a:rPr kumimoji="1" lang="en-US" altLang="ja-JP" sz="1200" dirty="0">
                <a:latin typeface="HGS明朝B" panose="02020800000000000000" pitchFamily="18" charset="-128"/>
                <a:ea typeface="HGS明朝B" panose="02020800000000000000" pitchFamily="18" charset="-128"/>
              </a:rPr>
              <a:t>841-0024</a:t>
            </a: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S明朝B" panose="02020800000000000000" pitchFamily="18" charset="-128"/>
                <a:ea typeface="HGS明朝B" panose="02020800000000000000" pitchFamily="18" charset="-128"/>
              </a:rPr>
              <a:t>鳥栖市原町</a:t>
            </a:r>
            <a:r>
              <a:rPr kumimoji="1" lang="en-US" altLang="ja-JP" sz="1200" dirty="0">
                <a:latin typeface="HGS明朝B" panose="02020800000000000000" pitchFamily="18" charset="-128"/>
                <a:ea typeface="HGS明朝B" panose="02020800000000000000" pitchFamily="18" charset="-128"/>
              </a:rPr>
              <a:t>1047-1</a:t>
            </a:r>
            <a:endParaRPr kumimoji="1" lang="ja-JP" altLang="en-US" sz="12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1C90BF2-B4DA-4C38-8CEA-F558AB5AF95A}"/>
              </a:ext>
            </a:extLst>
          </p:cNvPr>
          <p:cNvSpPr txBox="1"/>
          <p:nvPr/>
        </p:nvSpPr>
        <p:spPr>
          <a:xfrm>
            <a:off x="5798374" y="9533136"/>
            <a:ext cx="1571796" cy="467491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en-US" altLang="ja-JP" sz="1200" dirty="0">
                <a:latin typeface="HGS明朝B" panose="02020800000000000000" pitchFamily="18" charset="-128"/>
                <a:ea typeface="HGS明朝B" panose="02020800000000000000" pitchFamily="18" charset="-128"/>
              </a:rPr>
              <a:t>TEL 0942-82-6168</a:t>
            </a:r>
          </a:p>
          <a:p>
            <a:r>
              <a:rPr kumimoji="1" lang="en-US" altLang="ja-JP" sz="1200" dirty="0">
                <a:latin typeface="HGS明朝B" panose="02020800000000000000" pitchFamily="18" charset="-128"/>
                <a:ea typeface="HGS明朝B" panose="02020800000000000000" pitchFamily="18" charset="-128"/>
              </a:rPr>
              <a:t>FAX 0942-82-6186</a:t>
            </a:r>
            <a:endParaRPr kumimoji="1" lang="ja-JP" altLang="en-US" sz="12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52AE36-AE0C-4533-BCE2-8D4278BF56D3}"/>
              </a:ext>
            </a:extLst>
          </p:cNvPr>
          <p:cNvSpPr txBox="1"/>
          <p:nvPr/>
        </p:nvSpPr>
        <p:spPr>
          <a:xfrm>
            <a:off x="4265261" y="10065900"/>
            <a:ext cx="2686403" cy="328992"/>
          </a:xfrm>
          <a:prstGeom prst="rect">
            <a:avLst/>
          </a:prstGeom>
          <a:noFill/>
        </p:spPr>
        <p:txBody>
          <a:bodyPr wrap="square" lIns="97210" tIns="48605" rIns="97210" bIns="48605" rtlCol="0">
            <a:spAutoFit/>
          </a:bodyPr>
          <a:lstStyle/>
          <a:p>
            <a:r>
              <a:rPr kumimoji="1" lang="ja-JP" altLang="en-US" sz="1200" dirty="0">
                <a:latin typeface="HGS明朝B" panose="02020800000000000000" pitchFamily="18" charset="-128"/>
                <a:ea typeface="HGS明朝B" panose="02020800000000000000" pitchFamily="18" charset="-128"/>
              </a:rPr>
              <a:t>担当</a:t>
            </a:r>
            <a:r>
              <a:rPr kumimoji="1" lang="ja-JP" altLang="en-US" sz="1500" dirty="0">
                <a:latin typeface="HGS明朝B" panose="02020800000000000000" pitchFamily="18" charset="-128"/>
                <a:ea typeface="HGS明朝B" panose="02020800000000000000" pitchFamily="18" charset="-128"/>
              </a:rPr>
              <a:t>　　　　　　　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08596CF8-BC9D-4DD1-97DD-B2F0D794D05D}"/>
              </a:ext>
            </a:extLst>
          </p:cNvPr>
          <p:cNvCxnSpPr>
            <a:cxnSpLocks/>
          </p:cNvCxnSpPr>
          <p:nvPr/>
        </p:nvCxnSpPr>
        <p:spPr>
          <a:xfrm>
            <a:off x="4265260" y="10373797"/>
            <a:ext cx="30584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EAB5BD06-B519-4F03-947B-7B2A4EACB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4408" y="9195502"/>
            <a:ext cx="724670" cy="27523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549273" y="4900896"/>
            <a:ext cx="107600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48944" y="4664498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Malgun Gothic Semilight" panose="020B0502040204020203" pitchFamily="50" charset="-128"/>
                <a:ea typeface="Malgun Gothic Semilight" panose="020B0502040204020203" pitchFamily="50" charset="-128"/>
                <a:cs typeface="Malgun Gothic Semilight" panose="020B0502040204020203" pitchFamily="50" charset="-128"/>
              </a:rPr>
              <a:t>2001</a:t>
            </a:r>
            <a:endParaRPr kumimoji="1" lang="ja-JP" altLang="en-US" sz="1050" dirty="0">
              <a:solidFill>
                <a:schemeClr val="bg1"/>
              </a:solidFill>
              <a:latin typeface="Malgun Gothic Semilight" panose="020B0502040204020203" pitchFamily="50" charset="-128"/>
              <a:ea typeface="Malgun Gothic Semilight" panose="020B0502040204020203" pitchFamily="50" charset="-128"/>
              <a:cs typeface="Malgun Gothic Semilight" panose="020B0502040204020203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6173F6-A427-4512-86BB-3A4A554F2F83}"/>
              </a:ext>
            </a:extLst>
          </p:cNvPr>
          <p:cNvSpPr/>
          <p:nvPr/>
        </p:nvSpPr>
        <p:spPr>
          <a:xfrm>
            <a:off x="1635238" y="2160392"/>
            <a:ext cx="694050" cy="577728"/>
          </a:xfrm>
          <a:custGeom>
            <a:avLst/>
            <a:gdLst>
              <a:gd name="connsiteX0" fmla="*/ 0 w 673622"/>
              <a:gd name="connsiteY0" fmla="*/ 0 h 252608"/>
              <a:gd name="connsiteX1" fmla="*/ 673622 w 673622"/>
              <a:gd name="connsiteY1" fmla="*/ 0 h 252608"/>
              <a:gd name="connsiteX2" fmla="*/ 673622 w 673622"/>
              <a:gd name="connsiteY2" fmla="*/ 252608 h 252608"/>
              <a:gd name="connsiteX3" fmla="*/ 0 w 673622"/>
              <a:gd name="connsiteY3" fmla="*/ 252608 h 252608"/>
              <a:gd name="connsiteX4" fmla="*/ 0 w 673622"/>
              <a:gd name="connsiteY4" fmla="*/ 0 h 252608"/>
              <a:gd name="connsiteX0" fmla="*/ 0 w 678702"/>
              <a:gd name="connsiteY0" fmla="*/ 116840 h 369448"/>
              <a:gd name="connsiteX1" fmla="*/ 678702 w 678702"/>
              <a:gd name="connsiteY1" fmla="*/ 0 h 369448"/>
              <a:gd name="connsiteX2" fmla="*/ 673622 w 678702"/>
              <a:gd name="connsiteY2" fmla="*/ 369448 h 369448"/>
              <a:gd name="connsiteX3" fmla="*/ 0 w 678702"/>
              <a:gd name="connsiteY3" fmla="*/ 369448 h 369448"/>
              <a:gd name="connsiteX4" fmla="*/ 0 w 678702"/>
              <a:gd name="connsiteY4" fmla="*/ 116840 h 369448"/>
              <a:gd name="connsiteX0" fmla="*/ 0 w 694050"/>
              <a:gd name="connsiteY0" fmla="*/ 116840 h 552328"/>
              <a:gd name="connsiteX1" fmla="*/ 678702 w 694050"/>
              <a:gd name="connsiteY1" fmla="*/ 0 h 552328"/>
              <a:gd name="connsiteX2" fmla="*/ 693942 w 694050"/>
              <a:gd name="connsiteY2" fmla="*/ 552328 h 552328"/>
              <a:gd name="connsiteX3" fmla="*/ 0 w 694050"/>
              <a:gd name="connsiteY3" fmla="*/ 369448 h 552328"/>
              <a:gd name="connsiteX4" fmla="*/ 0 w 694050"/>
              <a:gd name="connsiteY4" fmla="*/ 116840 h 552328"/>
              <a:gd name="connsiteX0" fmla="*/ 0 w 694050"/>
              <a:gd name="connsiteY0" fmla="*/ 40640 h 552328"/>
              <a:gd name="connsiteX1" fmla="*/ 678702 w 694050"/>
              <a:gd name="connsiteY1" fmla="*/ 0 h 552328"/>
              <a:gd name="connsiteX2" fmla="*/ 693942 w 694050"/>
              <a:gd name="connsiteY2" fmla="*/ 552328 h 552328"/>
              <a:gd name="connsiteX3" fmla="*/ 0 w 694050"/>
              <a:gd name="connsiteY3" fmla="*/ 369448 h 552328"/>
              <a:gd name="connsiteX4" fmla="*/ 0 w 694050"/>
              <a:gd name="connsiteY4" fmla="*/ 40640 h 552328"/>
              <a:gd name="connsiteX0" fmla="*/ 0 w 694050"/>
              <a:gd name="connsiteY0" fmla="*/ 40640 h 577728"/>
              <a:gd name="connsiteX1" fmla="*/ 678702 w 694050"/>
              <a:gd name="connsiteY1" fmla="*/ 0 h 577728"/>
              <a:gd name="connsiteX2" fmla="*/ 693942 w 694050"/>
              <a:gd name="connsiteY2" fmla="*/ 552328 h 577728"/>
              <a:gd name="connsiteX3" fmla="*/ 7620 w 694050"/>
              <a:gd name="connsiteY3" fmla="*/ 577728 h 577728"/>
              <a:gd name="connsiteX4" fmla="*/ 0 w 694050"/>
              <a:gd name="connsiteY4" fmla="*/ 40640 h 57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050" h="577728">
                <a:moveTo>
                  <a:pt x="0" y="40640"/>
                </a:moveTo>
                <a:lnTo>
                  <a:pt x="678702" y="0"/>
                </a:lnTo>
                <a:cubicBezTo>
                  <a:pt x="677009" y="123149"/>
                  <a:pt x="695635" y="429179"/>
                  <a:pt x="693942" y="552328"/>
                </a:cubicBezTo>
                <a:lnTo>
                  <a:pt x="7620" y="577728"/>
                </a:lnTo>
                <a:lnTo>
                  <a:pt x="0" y="4064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">
            <a:extLst>
              <a:ext uri="{FF2B5EF4-FFF2-40B4-BE49-F238E27FC236}">
                <a16:creationId xmlns:a16="http://schemas.microsoft.com/office/drawing/2014/main" id="{9D2BE438-D3BF-4A74-A9C1-F16C7A2F5298}"/>
              </a:ext>
            </a:extLst>
          </p:cNvPr>
          <p:cNvSpPr/>
          <p:nvPr/>
        </p:nvSpPr>
        <p:spPr>
          <a:xfrm>
            <a:off x="985450" y="2201253"/>
            <a:ext cx="647993" cy="553533"/>
          </a:xfrm>
          <a:custGeom>
            <a:avLst/>
            <a:gdLst>
              <a:gd name="connsiteX0" fmla="*/ 0 w 673622"/>
              <a:gd name="connsiteY0" fmla="*/ 0 h 252608"/>
              <a:gd name="connsiteX1" fmla="*/ 673622 w 673622"/>
              <a:gd name="connsiteY1" fmla="*/ 0 h 252608"/>
              <a:gd name="connsiteX2" fmla="*/ 673622 w 673622"/>
              <a:gd name="connsiteY2" fmla="*/ 252608 h 252608"/>
              <a:gd name="connsiteX3" fmla="*/ 0 w 673622"/>
              <a:gd name="connsiteY3" fmla="*/ 252608 h 252608"/>
              <a:gd name="connsiteX4" fmla="*/ 0 w 673622"/>
              <a:gd name="connsiteY4" fmla="*/ 0 h 252608"/>
              <a:gd name="connsiteX0" fmla="*/ 0 w 678702"/>
              <a:gd name="connsiteY0" fmla="*/ 116840 h 369448"/>
              <a:gd name="connsiteX1" fmla="*/ 678702 w 678702"/>
              <a:gd name="connsiteY1" fmla="*/ 0 h 369448"/>
              <a:gd name="connsiteX2" fmla="*/ 673622 w 678702"/>
              <a:gd name="connsiteY2" fmla="*/ 369448 h 369448"/>
              <a:gd name="connsiteX3" fmla="*/ 0 w 678702"/>
              <a:gd name="connsiteY3" fmla="*/ 369448 h 369448"/>
              <a:gd name="connsiteX4" fmla="*/ 0 w 678702"/>
              <a:gd name="connsiteY4" fmla="*/ 116840 h 369448"/>
              <a:gd name="connsiteX0" fmla="*/ 0 w 694050"/>
              <a:gd name="connsiteY0" fmla="*/ 116840 h 552328"/>
              <a:gd name="connsiteX1" fmla="*/ 678702 w 694050"/>
              <a:gd name="connsiteY1" fmla="*/ 0 h 552328"/>
              <a:gd name="connsiteX2" fmla="*/ 693942 w 694050"/>
              <a:gd name="connsiteY2" fmla="*/ 552328 h 552328"/>
              <a:gd name="connsiteX3" fmla="*/ 0 w 694050"/>
              <a:gd name="connsiteY3" fmla="*/ 369448 h 552328"/>
              <a:gd name="connsiteX4" fmla="*/ 0 w 694050"/>
              <a:gd name="connsiteY4" fmla="*/ 116840 h 552328"/>
              <a:gd name="connsiteX0" fmla="*/ 0 w 694050"/>
              <a:gd name="connsiteY0" fmla="*/ 40640 h 552328"/>
              <a:gd name="connsiteX1" fmla="*/ 678702 w 694050"/>
              <a:gd name="connsiteY1" fmla="*/ 0 h 552328"/>
              <a:gd name="connsiteX2" fmla="*/ 693942 w 694050"/>
              <a:gd name="connsiteY2" fmla="*/ 552328 h 552328"/>
              <a:gd name="connsiteX3" fmla="*/ 0 w 694050"/>
              <a:gd name="connsiteY3" fmla="*/ 369448 h 552328"/>
              <a:gd name="connsiteX4" fmla="*/ 0 w 694050"/>
              <a:gd name="connsiteY4" fmla="*/ 40640 h 552328"/>
              <a:gd name="connsiteX0" fmla="*/ 0 w 694050"/>
              <a:gd name="connsiteY0" fmla="*/ 40640 h 577728"/>
              <a:gd name="connsiteX1" fmla="*/ 678702 w 694050"/>
              <a:gd name="connsiteY1" fmla="*/ 0 h 577728"/>
              <a:gd name="connsiteX2" fmla="*/ 693942 w 694050"/>
              <a:gd name="connsiteY2" fmla="*/ 552328 h 577728"/>
              <a:gd name="connsiteX3" fmla="*/ 7620 w 694050"/>
              <a:gd name="connsiteY3" fmla="*/ 577728 h 577728"/>
              <a:gd name="connsiteX4" fmla="*/ 0 w 694050"/>
              <a:gd name="connsiteY4" fmla="*/ 40640 h 577728"/>
              <a:gd name="connsiteX0" fmla="*/ 0 w 694129"/>
              <a:gd name="connsiteY0" fmla="*/ 46817 h 583905"/>
              <a:gd name="connsiteX1" fmla="*/ 686939 w 694129"/>
              <a:gd name="connsiteY1" fmla="*/ 0 h 583905"/>
              <a:gd name="connsiteX2" fmla="*/ 693942 w 694129"/>
              <a:gd name="connsiteY2" fmla="*/ 558505 h 583905"/>
              <a:gd name="connsiteX3" fmla="*/ 7620 w 694129"/>
              <a:gd name="connsiteY3" fmla="*/ 583905 h 583905"/>
              <a:gd name="connsiteX4" fmla="*/ 0 w 694129"/>
              <a:gd name="connsiteY4" fmla="*/ 46817 h 583905"/>
              <a:gd name="connsiteX0" fmla="*/ 0 w 690116"/>
              <a:gd name="connsiteY0" fmla="*/ 46817 h 583905"/>
              <a:gd name="connsiteX1" fmla="*/ 686939 w 690116"/>
              <a:gd name="connsiteY1" fmla="*/ 0 h 583905"/>
              <a:gd name="connsiteX2" fmla="*/ 689824 w 690116"/>
              <a:gd name="connsiteY2" fmla="*/ 577037 h 583905"/>
              <a:gd name="connsiteX3" fmla="*/ 7620 w 690116"/>
              <a:gd name="connsiteY3" fmla="*/ 583905 h 583905"/>
              <a:gd name="connsiteX4" fmla="*/ 0 w 690116"/>
              <a:gd name="connsiteY4" fmla="*/ 46817 h 583905"/>
              <a:gd name="connsiteX0" fmla="*/ 0 w 692111"/>
              <a:gd name="connsiteY0" fmla="*/ 46817 h 583905"/>
              <a:gd name="connsiteX1" fmla="*/ 686939 w 692111"/>
              <a:gd name="connsiteY1" fmla="*/ 0 h 583905"/>
              <a:gd name="connsiteX2" fmla="*/ 691883 w 692111"/>
              <a:gd name="connsiteY2" fmla="*/ 574978 h 583905"/>
              <a:gd name="connsiteX3" fmla="*/ 7620 w 692111"/>
              <a:gd name="connsiteY3" fmla="*/ 583905 h 583905"/>
              <a:gd name="connsiteX4" fmla="*/ 0 w 692111"/>
              <a:gd name="connsiteY4" fmla="*/ 46817 h 583905"/>
              <a:gd name="connsiteX0" fmla="*/ 2675 w 694786"/>
              <a:gd name="connsiteY0" fmla="*/ 46817 h 598319"/>
              <a:gd name="connsiteX1" fmla="*/ 689614 w 694786"/>
              <a:gd name="connsiteY1" fmla="*/ 0 h 598319"/>
              <a:gd name="connsiteX2" fmla="*/ 694558 w 694786"/>
              <a:gd name="connsiteY2" fmla="*/ 574978 h 598319"/>
              <a:gd name="connsiteX3" fmla="*/ 0 w 694786"/>
              <a:gd name="connsiteY3" fmla="*/ 598319 h 598319"/>
              <a:gd name="connsiteX4" fmla="*/ 2675 w 694786"/>
              <a:gd name="connsiteY4" fmla="*/ 46817 h 598319"/>
              <a:gd name="connsiteX0" fmla="*/ 75 w 700422"/>
              <a:gd name="connsiteY0" fmla="*/ 32404 h 598319"/>
              <a:gd name="connsiteX1" fmla="*/ 695250 w 700422"/>
              <a:gd name="connsiteY1" fmla="*/ 0 h 598319"/>
              <a:gd name="connsiteX2" fmla="*/ 700194 w 700422"/>
              <a:gd name="connsiteY2" fmla="*/ 574978 h 598319"/>
              <a:gd name="connsiteX3" fmla="*/ 5636 w 700422"/>
              <a:gd name="connsiteY3" fmla="*/ 598319 h 598319"/>
              <a:gd name="connsiteX4" fmla="*/ 75 w 700422"/>
              <a:gd name="connsiteY4" fmla="*/ 32404 h 59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22" h="598319">
                <a:moveTo>
                  <a:pt x="75" y="32404"/>
                </a:moveTo>
                <a:lnTo>
                  <a:pt x="695250" y="0"/>
                </a:lnTo>
                <a:cubicBezTo>
                  <a:pt x="693557" y="123149"/>
                  <a:pt x="701887" y="451829"/>
                  <a:pt x="700194" y="574978"/>
                </a:cubicBezTo>
                <a:lnTo>
                  <a:pt x="5636" y="598319"/>
                </a:lnTo>
                <a:cubicBezTo>
                  <a:pt x="6528" y="414485"/>
                  <a:pt x="-817" y="216238"/>
                  <a:pt x="75" y="324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8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72</Words>
  <Application>Microsoft Office PowerPoint</Application>
  <PresentationFormat>ユーザー設定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FOT-スーラ ProN DB</vt:lpstr>
      <vt:lpstr>HGP明朝B</vt:lpstr>
      <vt:lpstr>HGS明朝B</vt:lpstr>
      <vt:lpstr>Malgun Gothic Semilight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広告 ネオ</dc:creator>
  <cp:lastModifiedBy>owner4</cp:lastModifiedBy>
  <cp:revision>37</cp:revision>
  <cp:lastPrinted>2020-02-04T00:11:32Z</cp:lastPrinted>
  <dcterms:created xsi:type="dcterms:W3CDTF">2019-07-17T01:33:40Z</dcterms:created>
  <dcterms:modified xsi:type="dcterms:W3CDTF">2020-02-04T00:13:14Z</dcterms:modified>
</cp:coreProperties>
</file>